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45" r:id="rId54"/>
    <p:sldId id="380" r:id="rId55"/>
    <p:sldId id="377" r:id="rId56"/>
    <p:sldId id="378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3" r:id="rId72"/>
    <p:sldId id="374" r:id="rId73"/>
    <p:sldId id="376" r:id="rId74"/>
    <p:sldId id="387" r:id="rId75"/>
    <p:sldId id="390" r:id="rId76"/>
    <p:sldId id="398" r:id="rId77"/>
    <p:sldId id="400" r:id="rId78"/>
    <p:sldId id="399" r:id="rId79"/>
    <p:sldId id="395" r:id="rId80"/>
    <p:sldId id="396" r:id="rId81"/>
    <p:sldId id="397" r:id="rId82"/>
    <p:sldId id="392" r:id="rId83"/>
    <p:sldId id="391" r:id="rId84"/>
    <p:sldId id="389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398"/>
            <p14:sldId id="400"/>
            <p14:sldId id="399"/>
            <p14:sldId id="395"/>
            <p14:sldId id="396"/>
            <p14:sldId id="397"/>
            <p14:sldId id="392"/>
            <p14:sldId id="391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04040"/>
    <a:srgbClr val="A6A6A6"/>
    <a:srgbClr val="3B3838"/>
    <a:srgbClr val="E6E6E6"/>
    <a:srgbClr val="7F7F7F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31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138" y="276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8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microsoft.com/office/2007/relationships/hdphoto" Target="../media/hdphoto13.wdp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microsoft.com/office/2007/relationships/hdphoto" Target="../media/hdphoto13.wdp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microsoft.com/office/2007/relationships/hdphoto" Target="../media/hdphoto13.wdp"/><Relationship Id="rId4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05.png"/><Relationship Id="rId4" Type="http://schemas.microsoft.com/office/2007/relationships/hdphoto" Target="../media/hdphoto12.wdp"/><Relationship Id="rId9" Type="http://schemas.microsoft.com/office/2007/relationships/hdphoto" Target="../media/hdphoto1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4"/>
            <a:ext cx="6767233" cy="36087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8734160" y="66313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820A99-20B8-492B-A118-564879357955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212" name="사각형: 잘린 한쪽 모서리 211">
              <a:extLst>
                <a:ext uri="{FF2B5EF4-FFF2-40B4-BE49-F238E27FC236}">
                  <a16:creationId xmlns:a16="http://schemas.microsoft.com/office/drawing/2014/main" id="{BFDA975B-8CA1-46EE-A9FE-00C24B2C5AF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7AF7A5-49FD-4E3E-904D-7939B7F90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A3CB77B-980A-4A3C-B45A-E989892D8C22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381" name="사각형: 잘린 한쪽 모서리 380">
                <a:extLst>
                  <a:ext uri="{FF2B5EF4-FFF2-40B4-BE49-F238E27FC236}">
                    <a16:creationId xmlns:a16="http://schemas.microsoft.com/office/drawing/2014/main" id="{5AA8072A-2EC1-48F3-A7EC-7E123494B84B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D3720CE6-A2B5-444A-AD86-BF58262FA918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A0508134-A153-4F01-8521-308ACA661A93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214" name="사각형: 잘린 대각선 방향 모서리 213">
                <a:extLst>
                  <a:ext uri="{FF2B5EF4-FFF2-40B4-BE49-F238E27FC236}">
                    <a16:creationId xmlns:a16="http://schemas.microsoft.com/office/drawing/2014/main" id="{7244ACCF-2953-4E2F-8CBD-5141E81C4BBD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D9A2DF5A-C77D-41BE-94EB-F28B2029C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5D3D31F-977E-4B3F-84BA-3BEDEA69E78E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EE6D674-C1CB-47A0-9F9E-74F1F21C23AB}"/>
              </a:ext>
            </a:extLst>
          </p:cNvPr>
          <p:cNvGrpSpPr/>
          <p:nvPr/>
        </p:nvGrpSpPr>
        <p:grpSpPr>
          <a:xfrm>
            <a:off x="1750984" y="2343223"/>
            <a:ext cx="5855784" cy="1390746"/>
            <a:chOff x="1750984" y="869468"/>
            <a:chExt cx="5855784" cy="1390746"/>
          </a:xfrm>
        </p:grpSpPr>
        <p:sp>
          <p:nvSpPr>
            <p:cNvPr id="70" name="사각형: 잘린 한쪽 모서리 69">
              <a:extLst>
                <a:ext uri="{FF2B5EF4-FFF2-40B4-BE49-F238E27FC236}">
                  <a16:creationId xmlns:a16="http://schemas.microsoft.com/office/drawing/2014/main" id="{1E3E711F-B3F1-4EF1-AE3F-0141515FB99F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5B344DA-032F-4007-AE93-23940D740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832EA32-4BB8-4315-8CD5-4CC2B0F07ADD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7" name="사각형: 잘린 한쪽 모서리 76">
                <a:extLst>
                  <a:ext uri="{FF2B5EF4-FFF2-40B4-BE49-F238E27FC236}">
                    <a16:creationId xmlns:a16="http://schemas.microsoft.com/office/drawing/2014/main" id="{038949AA-DC41-4BA3-8E4E-565A936CF5F8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3D5E9BE-DBC2-4FF4-9347-B02175E0D167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7FCC74-8F14-4DC3-964B-F35C993290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5" name="사각형: 잘린 대각선 방향 모서리 74">
                <a:extLst>
                  <a:ext uri="{FF2B5EF4-FFF2-40B4-BE49-F238E27FC236}">
                    <a16:creationId xmlns:a16="http://schemas.microsoft.com/office/drawing/2014/main" id="{3938F80C-C326-4CCD-97F5-30582B0BC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8A201C35-CEAA-4F5B-B239-C86110FA9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F84775D-9481-42E4-AFB0-5F3A23C79B82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1BB789D-CEB2-428F-AD69-9737516F16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120"/>
          <a:stretch/>
        </p:blipFill>
        <p:spPr>
          <a:xfrm>
            <a:off x="1750984" y="3812541"/>
            <a:ext cx="5870957" cy="5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515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4"/>
            <a:ext cx="6767233" cy="36087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8734160" y="66313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820A99-20B8-492B-A118-564879357955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212" name="사각형: 잘린 한쪽 모서리 211">
              <a:extLst>
                <a:ext uri="{FF2B5EF4-FFF2-40B4-BE49-F238E27FC236}">
                  <a16:creationId xmlns:a16="http://schemas.microsoft.com/office/drawing/2014/main" id="{BFDA975B-8CA1-46EE-A9FE-00C24B2C5AF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7AF7A5-49FD-4E3E-904D-7939B7F90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A3CB77B-980A-4A3C-B45A-E989892D8C22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381" name="사각형: 잘린 한쪽 모서리 380">
                <a:extLst>
                  <a:ext uri="{FF2B5EF4-FFF2-40B4-BE49-F238E27FC236}">
                    <a16:creationId xmlns:a16="http://schemas.microsoft.com/office/drawing/2014/main" id="{5AA8072A-2EC1-48F3-A7EC-7E123494B84B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D3720CE6-A2B5-444A-AD86-BF58262FA918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A0508134-A153-4F01-8521-308ACA661A93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214" name="사각형: 잘린 대각선 방향 모서리 213">
                <a:extLst>
                  <a:ext uri="{FF2B5EF4-FFF2-40B4-BE49-F238E27FC236}">
                    <a16:creationId xmlns:a16="http://schemas.microsoft.com/office/drawing/2014/main" id="{7244ACCF-2953-4E2F-8CBD-5141E81C4BBD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D9A2DF5A-C77D-41BE-94EB-F28B2029C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5D3D31F-977E-4B3F-84BA-3BEDEA69E78E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EE6D674-C1CB-47A0-9F9E-74F1F21C23AB}"/>
              </a:ext>
            </a:extLst>
          </p:cNvPr>
          <p:cNvGrpSpPr/>
          <p:nvPr/>
        </p:nvGrpSpPr>
        <p:grpSpPr>
          <a:xfrm>
            <a:off x="1750984" y="2343223"/>
            <a:ext cx="5855784" cy="1390746"/>
            <a:chOff x="1750984" y="869468"/>
            <a:chExt cx="5855784" cy="1390746"/>
          </a:xfrm>
        </p:grpSpPr>
        <p:sp>
          <p:nvSpPr>
            <p:cNvPr id="70" name="사각형: 잘린 한쪽 모서리 69">
              <a:extLst>
                <a:ext uri="{FF2B5EF4-FFF2-40B4-BE49-F238E27FC236}">
                  <a16:creationId xmlns:a16="http://schemas.microsoft.com/office/drawing/2014/main" id="{1E3E711F-B3F1-4EF1-AE3F-0141515FB99F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5B344DA-032F-4007-AE93-23940D740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832EA32-4BB8-4315-8CD5-4CC2B0F07ADD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7" name="사각형: 잘린 한쪽 모서리 76">
                <a:extLst>
                  <a:ext uri="{FF2B5EF4-FFF2-40B4-BE49-F238E27FC236}">
                    <a16:creationId xmlns:a16="http://schemas.microsoft.com/office/drawing/2014/main" id="{038949AA-DC41-4BA3-8E4E-565A936CF5F8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3D5E9BE-DBC2-4FF4-9347-B02175E0D167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7FCC74-8F14-4DC3-964B-F35C993290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5" name="사각형: 잘린 대각선 방향 모서리 74">
                <a:extLst>
                  <a:ext uri="{FF2B5EF4-FFF2-40B4-BE49-F238E27FC236}">
                    <a16:creationId xmlns:a16="http://schemas.microsoft.com/office/drawing/2014/main" id="{3938F80C-C326-4CCD-97F5-30582B0BC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8A201C35-CEAA-4F5B-B239-C86110FA9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F84775D-9481-42E4-AFB0-5F3A23C79B82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1BB789D-CEB2-428F-AD69-9737516F16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120"/>
          <a:stretch/>
        </p:blipFill>
        <p:spPr>
          <a:xfrm>
            <a:off x="1750984" y="3812541"/>
            <a:ext cx="5870957" cy="549909"/>
          </a:xfrm>
          <a:prstGeom prst="rect">
            <a:avLst/>
          </a:prstGeom>
        </p:spPr>
      </p:pic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A562E1B9-BFAE-4625-8A40-369C2DE278FE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686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26ADB36A-CA14-472A-9279-5FDE70688C2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860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8734160" y="66313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DC51FE2F-6A36-4875-A0B5-5D4AD09DC023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686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8734160" y="66313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69" y="6220952"/>
            <a:ext cx="9321592" cy="1682642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9135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9135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9135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3008D144-7898-41F5-BAFC-EB0E4BEFCD1F}"/>
              </a:ext>
            </a:extLst>
          </p:cNvPr>
          <p:cNvGrpSpPr/>
          <p:nvPr/>
        </p:nvGrpSpPr>
        <p:grpSpPr>
          <a:xfrm>
            <a:off x="6074288" y="5361496"/>
            <a:ext cx="781052" cy="525447"/>
            <a:chOff x="4514847" y="711193"/>
            <a:chExt cx="781052" cy="525447"/>
          </a:xfrm>
        </p:grpSpPr>
        <p:sp>
          <p:nvSpPr>
            <p:cNvPr id="22" name="사각형: 잘린 한쪽 모서리 21">
              <a:extLst>
                <a:ext uri="{FF2B5EF4-FFF2-40B4-BE49-F238E27FC236}">
                  <a16:creationId xmlns:a16="http://schemas.microsoft.com/office/drawing/2014/main" id="{DC8C70FA-83BA-43B3-93BE-81BA8BDB77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8802" y="711193"/>
              <a:ext cx="733143" cy="525447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0BFF731-9894-4BFC-9BCA-562DB5CE86CA}"/>
                </a:ext>
              </a:extLst>
            </p:cNvPr>
            <p:cNvGrpSpPr/>
            <p:nvPr/>
          </p:nvGrpSpPr>
          <p:grpSpPr>
            <a:xfrm>
              <a:off x="4514847" y="711193"/>
              <a:ext cx="781052" cy="519724"/>
              <a:chOff x="6096792" y="711193"/>
              <a:chExt cx="781052" cy="519724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03B3025-4716-4898-B794-7E567725E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0ADF10B-1827-4115-9F5E-67C6CB6B5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A24F6E66-1B77-466E-AD7E-00E6A8833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21B73B4-1A7C-4BD5-8ED2-27B864D5E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939E94D-8C52-43BA-8914-607C5BB632BD}"/>
              </a:ext>
            </a:extLst>
          </p:cNvPr>
          <p:cNvGrpSpPr/>
          <p:nvPr/>
        </p:nvGrpSpPr>
        <p:grpSpPr>
          <a:xfrm>
            <a:off x="3501847" y="5361499"/>
            <a:ext cx="1037857" cy="525447"/>
            <a:chOff x="2630416" y="4931653"/>
            <a:chExt cx="367573" cy="186095"/>
          </a:xfrm>
        </p:grpSpPr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D2B58264-FF35-467A-851C-475221D6C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0416" y="4931653"/>
              <a:ext cx="367573" cy="186095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2EF127D-EAAB-4450-8983-0A07D5E7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59" y="4931655"/>
              <a:ext cx="179324" cy="18609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080F531-3450-4135-BE62-2EC48BDF0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921" y="4931655"/>
              <a:ext cx="179324" cy="18609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37CAEC-11BF-41B7-B307-5878AFF0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583" y="4931655"/>
              <a:ext cx="179324" cy="186091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42CDEC-17E2-4562-897D-41D5BABDD32D}"/>
              </a:ext>
            </a:extLst>
          </p:cNvPr>
          <p:cNvGrpSpPr/>
          <p:nvPr/>
        </p:nvGrpSpPr>
        <p:grpSpPr>
          <a:xfrm>
            <a:off x="911715" y="5361519"/>
            <a:ext cx="506334" cy="525461"/>
            <a:chOff x="1613953" y="4927852"/>
            <a:chExt cx="179326" cy="186100"/>
          </a:xfrm>
        </p:grpSpPr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D5AE083-73BF-4671-B010-DA88F0E08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3953" y="4927857"/>
              <a:ext cx="179326" cy="186095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6DF71EC-D54F-48FA-875B-016906F6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953" y="4927852"/>
              <a:ext cx="179326" cy="18609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193D3D-5A86-4621-A305-1054567EB22A}"/>
              </a:ext>
            </a:extLst>
          </p:cNvPr>
          <p:cNvGrpSpPr/>
          <p:nvPr/>
        </p:nvGrpSpPr>
        <p:grpSpPr>
          <a:xfrm>
            <a:off x="2201836" y="5361505"/>
            <a:ext cx="511185" cy="525461"/>
            <a:chOff x="2119289" y="4927852"/>
            <a:chExt cx="181044" cy="186100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2E68FA18-415D-4D1F-927E-9C137631B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1007" y="4927857"/>
              <a:ext cx="179326" cy="186095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FDB332-E271-4AA5-8883-25C81388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289" y="4927852"/>
              <a:ext cx="179326" cy="186095"/>
            </a:xfrm>
            <a:prstGeom prst="rect">
              <a:avLst/>
            </a:prstGeom>
          </p:spPr>
        </p:pic>
      </p:grpSp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4385F40-9DC6-42D1-9A5C-DCBAD15829B1}"/>
              </a:ext>
            </a:extLst>
          </p:cNvPr>
          <p:cNvGrpSpPr/>
          <p:nvPr/>
        </p:nvGrpSpPr>
        <p:grpSpPr>
          <a:xfrm>
            <a:off x="1021017" y="874800"/>
            <a:ext cx="9320126" cy="1676656"/>
            <a:chOff x="1021017" y="874800"/>
            <a:chExt cx="9320126" cy="1676656"/>
          </a:xfrm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E0CCD181-42FB-498E-BA51-CBE00B33E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017" y="1992346"/>
              <a:ext cx="528467" cy="528467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EB74239-3647-41E2-B262-DBC67870028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21017" y="1993201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C322126-C4B8-4D84-8219-6732807B4123}"/>
                </a:ext>
              </a:extLst>
            </p:cNvPr>
            <p:cNvSpPr/>
            <p:nvPr/>
          </p:nvSpPr>
          <p:spPr>
            <a:xfrm>
              <a:off x="1021017" y="978289"/>
              <a:ext cx="105693" cy="10149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각 삼각형 89">
              <a:extLst>
                <a:ext uri="{FF2B5EF4-FFF2-40B4-BE49-F238E27FC236}">
                  <a16:creationId xmlns:a16="http://schemas.microsoft.com/office/drawing/2014/main" id="{F7694D06-4197-4E8E-852D-F0F7317A08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017" y="874800"/>
              <a:ext cx="105893" cy="1058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각 삼각형 96">
              <a:extLst>
                <a:ext uri="{FF2B5EF4-FFF2-40B4-BE49-F238E27FC236}">
                  <a16:creationId xmlns:a16="http://schemas.microsoft.com/office/drawing/2014/main" id="{CB7978DC-BE19-425F-A2FF-FC09A7F673A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21217" y="874800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B137BED-A67D-4D70-8CF5-11BFCA6E7887}"/>
                </a:ext>
              </a:extLst>
            </p:cNvPr>
            <p:cNvSpPr/>
            <p:nvPr/>
          </p:nvSpPr>
          <p:spPr>
            <a:xfrm>
              <a:off x="1126710" y="874800"/>
              <a:ext cx="1056535" cy="1056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각 삼각형 98">
              <a:extLst>
                <a:ext uri="{FF2B5EF4-FFF2-40B4-BE49-F238E27FC236}">
                  <a16:creationId xmlns:a16="http://schemas.microsoft.com/office/drawing/2014/main" id="{51E60042-D74D-4A55-AA44-B0B2151CDA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83545" y="874800"/>
              <a:ext cx="105893" cy="1058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각 삼각형 99">
              <a:extLst>
                <a:ext uri="{FF2B5EF4-FFF2-40B4-BE49-F238E27FC236}">
                  <a16:creationId xmlns:a16="http://schemas.microsoft.com/office/drawing/2014/main" id="{52F385A2-D823-4A93-A3BA-9B47EDA47D7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83745" y="874800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81012CE-A990-4B98-ADD7-205336217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3945" y="2415600"/>
              <a:ext cx="105893" cy="1058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C3DEBCE-6B86-448F-80C7-CC166CA8BCD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83945" y="2415600"/>
              <a:ext cx="105693" cy="1056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1BAD8949-806B-40F5-80C6-578B06C55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443641" y="2415600"/>
              <a:ext cx="105893" cy="1058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474CA54-4AFD-4AF4-B57B-089FEA230084}"/>
                </a:ext>
              </a:extLst>
            </p:cNvPr>
            <p:cNvSpPr/>
            <p:nvPr/>
          </p:nvSpPr>
          <p:spPr>
            <a:xfrm>
              <a:off x="2183945" y="978089"/>
              <a:ext cx="105693" cy="14378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EAB4BD-0A4F-4051-A924-B451CCB72F5B}"/>
                </a:ext>
              </a:extLst>
            </p:cNvPr>
            <p:cNvSpPr/>
            <p:nvPr/>
          </p:nvSpPr>
          <p:spPr>
            <a:xfrm>
              <a:off x="1549534" y="2415600"/>
              <a:ext cx="634410" cy="1056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89A8991F-B552-4429-B2E6-C6548BE2D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9838" y="1992346"/>
              <a:ext cx="528467" cy="528467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2DABF11F-6EA0-4E9F-8848-6869A15499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289838" y="1993201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B7B6263-A85A-4D19-8F9C-DE17C3E98D5E}"/>
                </a:ext>
              </a:extLst>
            </p:cNvPr>
            <p:cNvSpPr/>
            <p:nvPr/>
          </p:nvSpPr>
          <p:spPr>
            <a:xfrm>
              <a:off x="2289838" y="978289"/>
              <a:ext cx="105693" cy="10149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6E002F73-2AF5-477C-9ED8-7078AEC11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9838" y="874800"/>
              <a:ext cx="105893" cy="1058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270947A6-2012-4B70-AFF3-8083BF0D3C4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290037" y="874800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FDA0ED-0AB5-4883-B281-05B3A9ABDD23}"/>
                </a:ext>
              </a:extLst>
            </p:cNvPr>
            <p:cNvSpPr/>
            <p:nvPr/>
          </p:nvSpPr>
          <p:spPr>
            <a:xfrm>
              <a:off x="2395531" y="874800"/>
              <a:ext cx="1056535" cy="1056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BB7F21DE-0DF7-4A97-A373-95C72DB04E5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452366" y="874800"/>
              <a:ext cx="105893" cy="1058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F3D2F6D6-E88B-4188-85D4-5FBEE5EB111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452565" y="874800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EC70A6F3-CA17-430A-9B91-D9AE3C92A6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765" y="2415600"/>
              <a:ext cx="105893" cy="1058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997335F0-0D6B-4ECA-8792-231B6CED94B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452765" y="2415600"/>
              <a:ext cx="105693" cy="1056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D02CF5C6-939F-4BB7-85C1-EF4C990B2B6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712462" y="2415600"/>
              <a:ext cx="105893" cy="1058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AFC47E-B550-4531-B497-5C12FACF2763}"/>
                </a:ext>
              </a:extLst>
            </p:cNvPr>
            <p:cNvSpPr/>
            <p:nvPr/>
          </p:nvSpPr>
          <p:spPr>
            <a:xfrm>
              <a:off x="3452765" y="977945"/>
              <a:ext cx="105693" cy="14380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4EB4BB8-0782-4411-A14B-971CD2CE0BA3}"/>
                </a:ext>
              </a:extLst>
            </p:cNvPr>
            <p:cNvSpPr/>
            <p:nvPr/>
          </p:nvSpPr>
          <p:spPr>
            <a:xfrm>
              <a:off x="2818355" y="2415600"/>
              <a:ext cx="634410" cy="1056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잘린 한쪽 모서리 34">
              <a:extLst>
                <a:ext uri="{FF2B5EF4-FFF2-40B4-BE49-F238E27FC236}">
                  <a16:creationId xmlns:a16="http://schemas.microsoft.com/office/drawing/2014/main" id="{BAD65F3B-3900-48B3-B33C-B08DE5B12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8658" y="1992346"/>
              <a:ext cx="1083045" cy="528467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9C1D9AF2-9F71-487A-9F11-E69791B5452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558658" y="1993201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5099C9-B5C7-410C-A7D6-CDAA222582CA}"/>
                </a:ext>
              </a:extLst>
            </p:cNvPr>
            <p:cNvSpPr/>
            <p:nvPr/>
          </p:nvSpPr>
          <p:spPr>
            <a:xfrm>
              <a:off x="3558658" y="978289"/>
              <a:ext cx="105693" cy="10149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D6DAFD3B-A551-466E-914D-5DD45B4D95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8658" y="874800"/>
              <a:ext cx="105893" cy="1058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1BD09061-FF0D-40C5-96BC-B4D22D835E2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558858" y="874800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55DFAAA-8167-4575-8F44-D821ACEF0F9D}"/>
                </a:ext>
              </a:extLst>
            </p:cNvPr>
            <p:cNvSpPr/>
            <p:nvPr/>
          </p:nvSpPr>
          <p:spPr>
            <a:xfrm>
              <a:off x="3664352" y="874800"/>
              <a:ext cx="2139560" cy="1056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4308F820-F4CF-4A2B-9CC2-BE00692F257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536958" y="2415600"/>
              <a:ext cx="105693" cy="1056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각 삼각형 54">
              <a:extLst>
                <a:ext uri="{FF2B5EF4-FFF2-40B4-BE49-F238E27FC236}">
                  <a16:creationId xmlns:a16="http://schemas.microsoft.com/office/drawing/2014/main" id="{0763B9B5-0464-4161-92F4-465DDEFBCCA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03513" y="874800"/>
              <a:ext cx="105893" cy="1058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8F03256C-6925-4688-BE7E-9D73ECF02A9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02914" y="874800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667DCCB8-9F65-462F-870D-AFC7D0D24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2715" y="2415600"/>
              <a:ext cx="105693" cy="1056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284DBC35-3430-42DC-91A9-69E8EE27D0F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803912" y="2415600"/>
              <a:ext cx="105693" cy="1056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83D6A8A-39F4-4851-A6A3-AB2DC093A0E3}"/>
                </a:ext>
              </a:extLst>
            </p:cNvPr>
            <p:cNvSpPr/>
            <p:nvPr/>
          </p:nvSpPr>
          <p:spPr>
            <a:xfrm>
              <a:off x="5803912" y="974703"/>
              <a:ext cx="105693" cy="144127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28A08CC-13B8-465F-9E79-E3B231E0F408}"/>
                </a:ext>
              </a:extLst>
            </p:cNvPr>
            <p:cNvSpPr/>
            <p:nvPr/>
          </p:nvSpPr>
          <p:spPr>
            <a:xfrm>
              <a:off x="4641703" y="2415600"/>
              <a:ext cx="1161211" cy="1056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B48B748-97DF-49CA-8F85-55C7A09F0C87}"/>
                </a:ext>
              </a:extLst>
            </p:cNvPr>
            <p:cNvSpPr/>
            <p:nvPr/>
          </p:nvSpPr>
          <p:spPr>
            <a:xfrm>
              <a:off x="6015498" y="874800"/>
              <a:ext cx="4219952" cy="1056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각 삼각형 107">
              <a:extLst>
                <a:ext uri="{FF2B5EF4-FFF2-40B4-BE49-F238E27FC236}">
                  <a16:creationId xmlns:a16="http://schemas.microsoft.com/office/drawing/2014/main" id="{5B29FF1E-28BB-45D5-8D34-470F7B7A795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35050" y="874800"/>
              <a:ext cx="105893" cy="1058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각 삼각형 108">
              <a:extLst>
                <a:ext uri="{FF2B5EF4-FFF2-40B4-BE49-F238E27FC236}">
                  <a16:creationId xmlns:a16="http://schemas.microsoft.com/office/drawing/2014/main" id="{D253709A-0FAF-4FAD-988E-2C0B2BAA456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234451" y="874800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직각 삼각형 109">
              <a:extLst>
                <a:ext uri="{FF2B5EF4-FFF2-40B4-BE49-F238E27FC236}">
                  <a16:creationId xmlns:a16="http://schemas.microsoft.com/office/drawing/2014/main" id="{0FD6DB84-CAF6-4060-AB99-607658FBF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34252" y="2415600"/>
              <a:ext cx="105693" cy="1056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각 삼각형 110">
              <a:extLst>
                <a:ext uri="{FF2B5EF4-FFF2-40B4-BE49-F238E27FC236}">
                  <a16:creationId xmlns:a16="http://schemas.microsoft.com/office/drawing/2014/main" id="{F5F9AC9D-494B-459E-A807-9FF3A6D169E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235450" y="2415600"/>
              <a:ext cx="105693" cy="1056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D7E505A-833F-410C-98D4-AB993B5336BD}"/>
                </a:ext>
              </a:extLst>
            </p:cNvPr>
            <p:cNvSpPr/>
            <p:nvPr/>
          </p:nvSpPr>
          <p:spPr>
            <a:xfrm>
              <a:off x="10235450" y="979742"/>
              <a:ext cx="105693" cy="143537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사각형: 잘린 한쪽 모서리 113">
              <a:extLst>
                <a:ext uri="{FF2B5EF4-FFF2-40B4-BE49-F238E27FC236}">
                  <a16:creationId xmlns:a16="http://schemas.microsoft.com/office/drawing/2014/main" id="{CF5C3B4C-FD36-4911-9536-DB5E45821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9605" y="1992346"/>
              <a:ext cx="789109" cy="528467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각 삼각형 114">
              <a:extLst>
                <a:ext uri="{FF2B5EF4-FFF2-40B4-BE49-F238E27FC236}">
                  <a16:creationId xmlns:a16="http://schemas.microsoft.com/office/drawing/2014/main" id="{86BD7CE5-C827-4E6A-B7FE-3938B8C7BF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909605" y="1993201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C1C90D9-9A51-446D-BC50-E6916F13B610}"/>
                </a:ext>
              </a:extLst>
            </p:cNvPr>
            <p:cNvSpPr/>
            <p:nvPr/>
          </p:nvSpPr>
          <p:spPr>
            <a:xfrm>
              <a:off x="5909605" y="978289"/>
              <a:ext cx="105693" cy="10149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각 삼각형 116">
              <a:extLst>
                <a:ext uri="{FF2B5EF4-FFF2-40B4-BE49-F238E27FC236}">
                  <a16:creationId xmlns:a16="http://schemas.microsoft.com/office/drawing/2014/main" id="{2025DC67-B448-4962-A2C6-CECA7782F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9605" y="874800"/>
              <a:ext cx="105893" cy="1058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각 삼각형 117">
              <a:extLst>
                <a:ext uri="{FF2B5EF4-FFF2-40B4-BE49-F238E27FC236}">
                  <a16:creationId xmlns:a16="http://schemas.microsoft.com/office/drawing/2014/main" id="{9A53A618-8D87-4752-B54C-9335C67198F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09805" y="874800"/>
              <a:ext cx="105693" cy="1056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53F11A01-4611-4A45-B9B7-096F8517EB2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593419" y="2415600"/>
              <a:ext cx="105893" cy="1058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D0E6E28-A286-4E20-99AF-7D6858518E49}"/>
                </a:ext>
              </a:extLst>
            </p:cNvPr>
            <p:cNvSpPr/>
            <p:nvPr/>
          </p:nvSpPr>
          <p:spPr>
            <a:xfrm>
              <a:off x="6698714" y="2415600"/>
              <a:ext cx="3536736" cy="1056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4A9E71EA-A08D-4B7B-A8B5-D413F7EA7700}"/>
                </a:ext>
              </a:extLst>
            </p:cNvPr>
            <p:cNvGrpSpPr/>
            <p:nvPr/>
          </p:nvGrpSpPr>
          <p:grpSpPr>
            <a:xfrm>
              <a:off x="5912871" y="1984789"/>
              <a:ext cx="800157" cy="532437"/>
              <a:chOff x="6096792" y="711193"/>
              <a:chExt cx="781052" cy="519724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E8CE80A0-02F3-4D77-98A8-2866A5424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8EEED06-15B3-4934-855E-E7942252B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AA777E3-E5EE-44E0-80F4-C8EC50F13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03C8506D-2D52-4295-9843-2F5113958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384003-EC71-4904-8217-02D0445336BC}"/>
                </a:ext>
              </a:extLst>
            </p:cNvPr>
            <p:cNvGrpSpPr/>
            <p:nvPr/>
          </p:nvGrpSpPr>
          <p:grpSpPr>
            <a:xfrm>
              <a:off x="3587446" y="1993201"/>
              <a:ext cx="1037427" cy="538287"/>
              <a:chOff x="3632013" y="2542399"/>
              <a:chExt cx="1037427" cy="538287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B45BBA31-D5BE-4F8A-9AA5-11C5AC208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93F472B2-BC90-4701-8036-B8FB7B6CD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229E3CE5-6549-4A68-90E8-8DFCEE683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23D8DB90-B016-4F4E-B8F0-7839A0988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890" y="1981858"/>
              <a:ext cx="518719" cy="53830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8C1694F5-349F-4E0B-9816-4ABE19C3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635" y="2013156"/>
              <a:ext cx="518720" cy="53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E6E6E6"/>
                </a:solidFill>
              </a:rPr>
              <a:t>ㅁ</a:t>
            </a:r>
            <a:endParaRPr lang="ko-KR" altLang="en-US" sz="1000" b="1" dirty="0">
              <a:solidFill>
                <a:srgbClr val="E6E6E6"/>
              </a:solidFill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9708</TotalTime>
  <Pages>7</Pages>
  <Words>3973</Words>
  <Characters>0</Characters>
  <Application>Microsoft Office PowerPoint</Application>
  <DocSecurity>0</DocSecurity>
  <PresentationFormat>와이드스크린</PresentationFormat>
  <Lines>0</Lines>
  <Paragraphs>1283</Paragraphs>
  <Slides>84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0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4761</cp:revision>
  <dcterms:modified xsi:type="dcterms:W3CDTF">2024-12-23T10:48:46Z</dcterms:modified>
  <cp:version>9.103.97.45139</cp:version>
</cp:coreProperties>
</file>